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26" autoAdjust="0"/>
  </p:normalViewPr>
  <p:slideViewPr>
    <p:cSldViewPr snapToGrid="0">
      <p:cViewPr varScale="1">
        <p:scale>
          <a:sx n="93" d="100"/>
          <a:sy n="93" d="100"/>
        </p:scale>
        <p:origin x="25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3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23686-56D6-4482-B4E3-3F9784E8899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66F1301-07F7-4F1E-88B9-30CCDFF34C22}">
      <dgm:prSet phldrT="[Text]" custT="1"/>
      <dgm:spPr>
        <a:ln>
          <a:noFill/>
        </a:ln>
      </dgm:spPr>
      <dgm:t>
        <a:bodyPr rtlCol="0"/>
        <a:lstStyle/>
        <a:p>
          <a:pPr rtl="0">
            <a:lnSpc>
              <a:spcPct val="50000"/>
            </a:lnSpc>
            <a:spcAft>
              <a:spcPts val="600"/>
            </a:spcAft>
          </a:pPr>
          <a:r>
            <a:rPr lang="zh-TW" altLang="en-US" sz="3200" b="1" noProof="0" dirty="0">
              <a:solidFill>
                <a:srgbClr val="0070C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專長領域：</a:t>
          </a:r>
          <a:endParaRPr lang="en-US" altLang="zh-TW" sz="3200" b="1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rtl="0">
            <a:lnSpc>
              <a:spcPct val="50000"/>
            </a:lnSpc>
            <a:spcAft>
              <a:spcPts val="600"/>
            </a:spcAft>
          </a:pPr>
          <a:endParaRPr lang="en-US" altLang="zh-TW" sz="2800" b="1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rtl="0">
            <a:lnSpc>
              <a:spcPct val="50000"/>
            </a:lnSpc>
            <a:spcAft>
              <a:spcPts val="600"/>
            </a:spcAft>
          </a:pPr>
          <a:endParaRPr lang="en-US" altLang="zh-TW" sz="2800" b="1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rtl="0">
            <a:lnSpc>
              <a:spcPct val="50000"/>
            </a:lnSpc>
            <a:spcAft>
              <a:spcPts val="600"/>
            </a:spcAft>
          </a:pPr>
          <a:endParaRPr lang="zh-TW" altLang="en-US" sz="2800" b="1" noProof="0" dirty="0">
            <a:solidFill>
              <a:schemeClr val="tx2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48B1B5E3-336B-4618-B3E0-EEC37F417F42}" type="parTrans" cxnId="{70BD86B9-A297-4D90-B59D-12F1AB3DD124}">
      <dgm:prSet/>
      <dgm:spPr/>
      <dgm:t>
        <a:bodyPr rtlCol="0"/>
        <a:lstStyle/>
        <a:p>
          <a:pPr rtl="0"/>
          <a:endParaRPr lang="zh-TW" altLang="en-US" sz="28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1CCA38C8-B866-440C-8B7A-A6514DD31A53}" type="sibTrans" cxnId="{70BD86B9-A297-4D90-B59D-12F1AB3DD124}">
      <dgm:prSet custT="1"/>
      <dgm:spPr>
        <a:solidFill>
          <a:schemeClr val="tx2">
            <a:lumMod val="90000"/>
            <a:lumOff val="10000"/>
            <a:alpha val="97000"/>
          </a:schemeClr>
        </a:solidFill>
        <a:ln>
          <a:noFill/>
        </a:ln>
      </dgm:spPr>
      <dgm:t>
        <a:bodyPr rtlCol="0"/>
        <a:lstStyle/>
        <a:p>
          <a:pPr rtl="0"/>
          <a:endParaRPr lang="zh-TW" altLang="en-US" sz="28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CB88D0C4-6C39-4629-9DEF-57288A3EBE4C}">
      <dgm:prSet phldrT="[Text]" custT="1"/>
      <dgm:spPr>
        <a:ln>
          <a:noFill/>
        </a:ln>
      </dgm:spPr>
      <dgm:t>
        <a:bodyPr rtlCol="0"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zh-TW" altLang="en-US" sz="3200" b="1" noProof="0" dirty="0">
              <a:solidFill>
                <a:srgbClr val="0070C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研究理念：</a:t>
          </a:r>
          <a:endParaRPr lang="en-US" altLang="zh-TW" sz="3200" b="1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rtl="0">
            <a:lnSpc>
              <a:spcPct val="100000"/>
            </a:lnSpc>
            <a:spcAft>
              <a:spcPts val="600"/>
            </a:spcAft>
          </a:pPr>
          <a:endParaRPr lang="en-US" altLang="zh-TW" sz="2800" b="1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rtl="0">
            <a:lnSpc>
              <a:spcPct val="100000"/>
            </a:lnSpc>
            <a:spcAft>
              <a:spcPts val="600"/>
            </a:spcAft>
          </a:pPr>
          <a:endParaRPr lang="zh-TW" altLang="en-US" sz="2800" b="1" noProof="0" dirty="0">
            <a:solidFill>
              <a:schemeClr val="tx2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1A5BA4AE-234F-486F-B65A-ABB37EC6EDAF}" type="parTrans" cxnId="{7B18691A-FAB3-4686-A97D-DF2644B3F9A6}">
      <dgm:prSet/>
      <dgm:spPr/>
      <dgm:t>
        <a:bodyPr rtlCol="0"/>
        <a:lstStyle/>
        <a:p>
          <a:pPr rtl="0"/>
          <a:endParaRPr lang="zh-TW" altLang="en-US" sz="28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ADFA01E-1246-464F-8347-8DA3C53B199C}" type="sibTrans" cxnId="{7B18691A-FAB3-4686-A97D-DF2644B3F9A6}">
      <dgm:prSet/>
      <dgm:spPr>
        <a:solidFill>
          <a:schemeClr val="tx2">
            <a:lumMod val="90000"/>
            <a:lumOff val="10000"/>
          </a:schemeClr>
        </a:solidFill>
        <a:ln>
          <a:noFill/>
        </a:ln>
      </dgm:spPr>
      <dgm:t>
        <a:bodyPr rtlCol="0"/>
        <a:lstStyle/>
        <a:p>
          <a:pPr rtl="0"/>
          <a:endParaRPr lang="zh-TW" altLang="en-US" sz="28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1A79147C-4050-4DF2-9C81-91C1877903C2}" type="pres">
      <dgm:prSet presAssocID="{1EC23686-56D6-4482-B4E3-3F9784E889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136CDA9-2A79-4811-9512-712D509BF438}" type="pres">
      <dgm:prSet presAssocID="{1EC23686-56D6-4482-B4E3-3F9784E88994}" presName="dummyMaxCanvas" presStyleCnt="0">
        <dgm:presLayoutVars/>
      </dgm:prSet>
      <dgm:spPr/>
    </dgm:pt>
    <dgm:pt modelId="{77F76E0A-D201-487F-B86F-CAF4E6AAD9A1}" type="pres">
      <dgm:prSet presAssocID="{1EC23686-56D6-4482-B4E3-3F9784E88994}" presName="TwoNodes_1" presStyleLbl="node1" presStyleIdx="0" presStyleCnt="2" custScaleX="101524" custScaleY="81084" custLinFactNeighborX="1395" custLinFactNeighborY="-35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082655-C17F-40A2-B1D6-3E67288FB2F0}" type="pres">
      <dgm:prSet presAssocID="{1EC23686-56D6-4482-B4E3-3F9784E88994}" presName="TwoNodes_2" presStyleLbl="node1" presStyleIdx="1" presStyleCnt="2" custScaleX="101042" custScaleY="99984" custLinFactNeighborX="-2060" custLinFactNeighborY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49843D-6BDA-420F-B8B2-9BB0DD7EB7C2}" type="pres">
      <dgm:prSet presAssocID="{1EC23686-56D6-4482-B4E3-3F9784E88994}" presName="TwoConn_1-2" presStyleLbl="fgAccFollowNode1" presStyleIdx="0" presStyleCnt="1" custScaleX="96674" custScaleY="59280" custLinFactNeighborX="4300" custLinFactNeighborY="-78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073853-53C4-4318-952B-DB5AE24F8EDB}" type="pres">
      <dgm:prSet presAssocID="{1EC23686-56D6-4482-B4E3-3F9784E88994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F990C1-543B-468C-BA87-2C3284325D42}" type="pres">
      <dgm:prSet presAssocID="{1EC23686-56D6-4482-B4E3-3F9784E88994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BAACE0B-6521-4D7D-A51D-C0721F90E70D}" type="presOf" srcId="{666F1301-07F7-4F1E-88B9-30CCDFF34C22}" destId="{15073853-53C4-4318-952B-DB5AE24F8EDB}" srcOrd="1" destOrd="0" presId="urn:microsoft.com/office/officeart/2005/8/layout/vProcess5"/>
    <dgm:cxn modelId="{5382F5CF-E4C0-49E6-BC25-3B95D911A991}" type="presOf" srcId="{1EC23686-56D6-4482-B4E3-3F9784E88994}" destId="{1A79147C-4050-4DF2-9C81-91C1877903C2}" srcOrd="0" destOrd="0" presId="urn:microsoft.com/office/officeart/2005/8/layout/vProcess5"/>
    <dgm:cxn modelId="{7B18691A-FAB3-4686-A97D-DF2644B3F9A6}" srcId="{1EC23686-56D6-4482-B4E3-3F9784E88994}" destId="{CB88D0C4-6C39-4629-9DEF-57288A3EBE4C}" srcOrd="1" destOrd="0" parTransId="{1A5BA4AE-234F-486F-B65A-ABB37EC6EDAF}" sibTransId="{7ADFA01E-1246-464F-8347-8DA3C53B199C}"/>
    <dgm:cxn modelId="{E89F8749-C801-47C5-924E-DFDD0E6D7DE5}" type="presOf" srcId="{CB88D0C4-6C39-4629-9DEF-57288A3EBE4C}" destId="{DC082655-C17F-40A2-B1D6-3E67288FB2F0}" srcOrd="0" destOrd="0" presId="urn:microsoft.com/office/officeart/2005/8/layout/vProcess5"/>
    <dgm:cxn modelId="{4FC2D4D1-B6CE-4A2E-957D-597B7D387D50}" type="presOf" srcId="{CB88D0C4-6C39-4629-9DEF-57288A3EBE4C}" destId="{F2F990C1-543B-468C-BA87-2C3284325D42}" srcOrd="1" destOrd="0" presId="urn:microsoft.com/office/officeart/2005/8/layout/vProcess5"/>
    <dgm:cxn modelId="{2562D098-93A5-47BD-B538-5E9A7961F855}" type="presOf" srcId="{1CCA38C8-B866-440C-8B7A-A6514DD31A53}" destId="{EC49843D-6BDA-420F-B8B2-9BB0DD7EB7C2}" srcOrd="0" destOrd="0" presId="urn:microsoft.com/office/officeart/2005/8/layout/vProcess5"/>
    <dgm:cxn modelId="{70BD86B9-A297-4D90-B59D-12F1AB3DD124}" srcId="{1EC23686-56D6-4482-B4E3-3F9784E88994}" destId="{666F1301-07F7-4F1E-88B9-30CCDFF34C22}" srcOrd="0" destOrd="0" parTransId="{48B1B5E3-336B-4618-B3E0-EEC37F417F42}" sibTransId="{1CCA38C8-B866-440C-8B7A-A6514DD31A53}"/>
    <dgm:cxn modelId="{914F2985-C1F1-4409-9805-F92CA7B936A4}" type="presOf" srcId="{666F1301-07F7-4F1E-88B9-30CCDFF34C22}" destId="{77F76E0A-D201-487F-B86F-CAF4E6AAD9A1}" srcOrd="0" destOrd="0" presId="urn:microsoft.com/office/officeart/2005/8/layout/vProcess5"/>
    <dgm:cxn modelId="{3949696C-A3B4-4249-8CA2-20CE132050F0}" type="presParOf" srcId="{1A79147C-4050-4DF2-9C81-91C1877903C2}" destId="{1136CDA9-2A79-4811-9512-712D509BF438}" srcOrd="0" destOrd="0" presId="urn:microsoft.com/office/officeart/2005/8/layout/vProcess5"/>
    <dgm:cxn modelId="{05D5B204-46AC-41BC-8E27-D8E15F55FC2F}" type="presParOf" srcId="{1A79147C-4050-4DF2-9C81-91C1877903C2}" destId="{77F76E0A-D201-487F-B86F-CAF4E6AAD9A1}" srcOrd="1" destOrd="0" presId="urn:microsoft.com/office/officeart/2005/8/layout/vProcess5"/>
    <dgm:cxn modelId="{B698C51F-811D-406A-A417-72BAC74A24C3}" type="presParOf" srcId="{1A79147C-4050-4DF2-9C81-91C1877903C2}" destId="{DC082655-C17F-40A2-B1D6-3E67288FB2F0}" srcOrd="2" destOrd="0" presId="urn:microsoft.com/office/officeart/2005/8/layout/vProcess5"/>
    <dgm:cxn modelId="{128274EA-5F72-412A-BFFE-684E6C72A168}" type="presParOf" srcId="{1A79147C-4050-4DF2-9C81-91C1877903C2}" destId="{EC49843D-6BDA-420F-B8B2-9BB0DD7EB7C2}" srcOrd="3" destOrd="0" presId="urn:microsoft.com/office/officeart/2005/8/layout/vProcess5"/>
    <dgm:cxn modelId="{98204BCF-406A-4AFA-998D-02E16F459590}" type="presParOf" srcId="{1A79147C-4050-4DF2-9C81-91C1877903C2}" destId="{15073853-53C4-4318-952B-DB5AE24F8EDB}" srcOrd="4" destOrd="0" presId="urn:microsoft.com/office/officeart/2005/8/layout/vProcess5"/>
    <dgm:cxn modelId="{ADB3B6AA-44A8-43A4-8FB1-1621A02C6533}" type="presParOf" srcId="{1A79147C-4050-4DF2-9C81-91C1877903C2}" destId="{F2F990C1-543B-468C-BA87-2C3284325D4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76E0A-D201-487F-B86F-CAF4E6AAD9A1}">
      <dsp:nvSpPr>
        <dsp:cNvPr id="0" name=""/>
        <dsp:cNvSpPr/>
      </dsp:nvSpPr>
      <dsp:spPr>
        <a:xfrm>
          <a:off x="38934" y="143361"/>
          <a:ext cx="5245958" cy="1980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rtlCol="0" anchor="ctr" anchorCtr="0">
          <a:noAutofit/>
        </a:bodyPr>
        <a:lstStyle/>
        <a:p>
          <a:pPr lvl="0" algn="l" defTabSz="1422400" rtl="0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200" b="1" kern="1200" noProof="0" dirty="0">
              <a:solidFill>
                <a:srgbClr val="0070C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專長領域：</a:t>
          </a:r>
          <a:endParaRPr lang="en-US" altLang="zh-TW" sz="3200" b="1" kern="1200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lvl="0" algn="l" defTabSz="1422400" rtl="0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endParaRPr lang="en-US" altLang="zh-TW" sz="2800" b="1" kern="1200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lvl="0" algn="l" defTabSz="1422400" rtl="0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endParaRPr lang="en-US" altLang="zh-TW" sz="2800" b="1" kern="1200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lvl="0" algn="l" defTabSz="1422400" rtl="0">
            <a:lnSpc>
              <a:spcPct val="50000"/>
            </a:lnSpc>
            <a:spcBef>
              <a:spcPct val="0"/>
            </a:spcBef>
            <a:spcAft>
              <a:spcPts val="600"/>
            </a:spcAft>
          </a:pPr>
          <a:endParaRPr lang="zh-TW" altLang="en-US" sz="2800" b="1" kern="1200" noProof="0" dirty="0">
            <a:solidFill>
              <a:schemeClr val="tx2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96945" y="201372"/>
        <a:ext cx="2712013" cy="1864612"/>
      </dsp:txXfrm>
    </dsp:sp>
    <dsp:sp modelId="{DC082655-C17F-40A2-B1D6-3E67288FB2F0}">
      <dsp:nvSpPr>
        <dsp:cNvPr id="0" name=""/>
        <dsp:cNvSpPr/>
      </dsp:nvSpPr>
      <dsp:spPr>
        <a:xfrm>
          <a:off x="784721" y="2985906"/>
          <a:ext cx="5221052" cy="2442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rtlCol="0" anchor="ctr" anchorCtr="0">
          <a:noAutofit/>
        </a:bodyPr>
        <a:lstStyle/>
        <a:p>
          <a:pPr lvl="0" algn="l" defTabSz="14224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200" b="1" kern="1200" noProof="0" dirty="0">
              <a:solidFill>
                <a:srgbClr val="0070C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研究理念：</a:t>
          </a:r>
          <a:endParaRPr lang="en-US" altLang="zh-TW" sz="3200" b="1" kern="1200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lvl="0" algn="l" defTabSz="14224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en-US" altLang="zh-TW" sz="2800" b="1" kern="1200" noProof="0" dirty="0">
            <a:solidFill>
              <a:srgbClr val="0070C0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  <a:p>
          <a:pPr lvl="0" algn="l" defTabSz="1422400" rtl="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zh-TW" altLang="en-US" sz="2800" b="1" kern="1200" noProof="0" dirty="0">
            <a:solidFill>
              <a:schemeClr val="tx2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856254" y="3057439"/>
        <a:ext cx="2552328" cy="2299237"/>
      </dsp:txXfrm>
    </dsp:sp>
    <dsp:sp modelId="{EC49843D-6BDA-420F-B8B2-9BB0DD7EB7C2}">
      <dsp:nvSpPr>
        <dsp:cNvPr id="0" name=""/>
        <dsp:cNvSpPr/>
      </dsp:nvSpPr>
      <dsp:spPr>
        <a:xfrm>
          <a:off x="3680363" y="2119428"/>
          <a:ext cx="1534942" cy="941219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90000"/>
            <a:lumOff val="10000"/>
            <a:alpha val="97000"/>
          </a:schemeClr>
        </a:solid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rtlCol="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4025725" y="2119428"/>
        <a:ext cx="844218" cy="708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F28A24E-DAEF-4B44-83DA-06C7C09823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4F72265-4402-4831-B008-F517B2387C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010FC-6149-4AB3-A679-B4424196BE16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2023/11/17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E6980CC-E84A-4AB5-885D-570E6232AE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3660580-DDB2-4727-AA9F-1B76122E07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1D7E7-D996-4AB1-9E53-0AAF9A370549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599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55A5231-C58D-4A01-B717-25A45BE78ACC}" type="datetime1">
              <a:rPr lang="zh-TW" altLang="en-US" smtClean="0"/>
              <a:pPr/>
              <a:t>2023/11/17</a:t>
            </a:fld>
            <a:endParaRPr lang="zh-TW" alt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dirty="0"/>
              <a:t>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39D317F-A990-46AC-B477-2857EE14270D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23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D317F-A990-46AC-B477-2857EE14270D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61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手繪多邊形​​ 6" title="扇形圈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rtlCol="0" anchor="ctr">
            <a:noAutofit/>
          </a:bodyPr>
          <a:lstStyle>
            <a:lvl1pPr algn="ctr">
              <a:defRPr sz="10000" spc="800" baseline="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2215045" y="5979196"/>
            <a:ext cx="8045373" cy="742279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56BB8100-61E5-474E-8E23-93D2E85DB197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3" name="矩形 12" title="左邊緣框線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4CEAC6-E445-4976-9D2F-0D50089D015C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>
          <a:xfrm>
            <a:off x="1257300" y="382385"/>
            <a:ext cx="8392585" cy="5600405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CC7601-D3BE-478D-9329-4AC33FD60F0F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7FFDF8-2853-4297-BD6E-F443A2C54496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rtlCol="0"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3242930" y="5159781"/>
            <a:ext cx="7017488" cy="951135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EBFE4FBB-F6F8-4950-8B76-2D5C1597EEE5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1766878-3199-4EAB-94E7-2D6D11070E14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7" name="群組 6" title="左扇形圖形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手繪多邊形​​ 6" title="左扇形圖形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手繪多邊形 11" title="左扇形內嵌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sz="half" idx="1" hasCustomPrompt="1"/>
          </p:nvPr>
        </p:nvSpPr>
        <p:spPr>
          <a:xfrm>
            <a:off x="1257300" y="2286000"/>
            <a:ext cx="4800600" cy="361950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 hasCustomPrompt="1"/>
          </p:nvPr>
        </p:nvSpPr>
        <p:spPr>
          <a:xfrm>
            <a:off x="6647796" y="2286000"/>
            <a:ext cx="4800600" cy="361950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E92090-E295-4851-A7FA-8F720B9CA171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1251678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 hasCustomPrompt="1"/>
          </p:nvPr>
        </p:nvSpPr>
        <p:spPr>
          <a:xfrm>
            <a:off x="1257300" y="2909102"/>
            <a:ext cx="4800600" cy="2996398"/>
          </a:xfrm>
        </p:spPr>
        <p:txBody>
          <a:bodyPr rtlCol="0"/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 hasCustomPrompt="1"/>
          </p:nvPr>
        </p:nvSpPr>
        <p:spPr>
          <a:xfrm>
            <a:off x="6633864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 hasCustomPrompt="1"/>
          </p:nvPr>
        </p:nvSpPr>
        <p:spPr>
          <a:xfrm>
            <a:off x="6633864" y="2909102"/>
            <a:ext cx="4800600" cy="2996398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78811C-A5FF-4352-AE99-66D92230D0E0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473925-1ABB-4801-82E9-DA0552D4AF5A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73690A-C9D3-472B-895F-F55A0E368C15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手繪多邊形 11" title="右扇形背景圖形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>
          <a:xfrm>
            <a:off x="765051" y="920377"/>
            <a:ext cx="6158418" cy="4985124"/>
          </a:xfrm>
        </p:spPr>
        <p:txBody>
          <a:bodyPr rtlCol="0"/>
          <a:lstStyle>
            <a:lvl1pPr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8337885" y="1741336"/>
            <a:ext cx="3092115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504DAEE-1817-42F6-B78A-A370B335FD70}" type="datetime1">
              <a:rPr lang="zh-TW" altLang="en-US" smtClean="0"/>
              <a:t>2023/11/17</a:t>
            </a:fld>
            <a:endParaRPr lang="zh-TW" altLang="en-US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1766878-3199-4EAB-94E7-2D6D11070E14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8" name="矩形 7" title="左邊緣框線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rtlCol="0" anchor="t"/>
          <a:lstStyle>
            <a:lvl1pPr marL="0" indent="0">
              <a:buNone/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1" name="手繪多邊形 11" title="右扇形背景圖形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矩形 11" title="左邊緣框線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8337883" y="1741336"/>
            <a:ext cx="3092117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00F5A75-8C22-4A78-8851-3348DE3736E1}" type="datetime1">
              <a:rPr lang="zh-TW" altLang="en-US" smtClean="0"/>
              <a:t>2023/11/17</a:t>
            </a:fld>
            <a:endParaRPr lang="zh-TW" altLang="en-US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1766878-3199-4EAB-94E7-2D6D11070E1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9C6EEC6-F710-47ED-AB71-524DAE78675A}" type="datetime1">
              <a:rPr lang="zh-TW" altLang="en-US" noProof="0" smtClean="0"/>
              <a:t>2023/11/17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1766878-3199-4EAB-94E7-2D6D11070E14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1" name="手繪多邊形​​ 6" title="左扇形邊緣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矩形 11" title="右邊緣框線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b="1" kern="1200" cap="all" spc="200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166" y="1310214"/>
            <a:ext cx="5628433" cy="3600468"/>
          </a:xfrm>
          <a:prstGeom prst="rect">
            <a:avLst/>
          </a:prstGeom>
        </p:spPr>
      </p:pic>
      <p:sp>
        <p:nvSpPr>
          <p:cNvPr id="14" name="手繪多邊形​​ 6">
            <a:extLst>
              <a:ext uri="{FF2B5EF4-FFF2-40B4-BE49-F238E27FC236}">
                <a16:creationId xmlns:a16="http://schemas.microsoft.com/office/drawing/2014/main" id="{C98F4480-8749-4E48-82BB-3A0F2F311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249F694-12BA-47C4-9FF3-570372F3B9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3CC9E7E-C8DB-4D73-80B6-C5D35AD7F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145" y="285247"/>
            <a:ext cx="10178322" cy="10738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0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陳信治 副</a:t>
            </a: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內容預留位置 8" descr="配置">
            <a:extLst>
              <a:ext uri="{FF2B5EF4-FFF2-40B4-BE49-F238E27FC236}">
                <a16:creationId xmlns:a16="http://schemas.microsoft.com/office/drawing/2014/main" id="{8EDEA472-192B-4242-9F8A-CF2C98BFB3C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1648628"/>
              </p:ext>
            </p:extLst>
          </p:nvPr>
        </p:nvGraphicFramePr>
        <p:xfrm>
          <a:off x="990145" y="1144543"/>
          <a:ext cx="6079071" cy="5428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314333" y="1817786"/>
            <a:ext cx="39147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50000"/>
              </a:lnSpc>
              <a:spcAft>
                <a:spcPts val="600"/>
              </a:spcAft>
            </a:pPr>
            <a:endParaRPr lang="en-US" altLang="zh-TW" b="1" dirty="0">
              <a:solidFill>
                <a:srgbClr val="0070C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lvl="0">
              <a:spcAft>
                <a:spcPts val="600"/>
              </a:spcAft>
            </a:pPr>
            <a:r>
              <a:rPr lang="zh-TW" altLang="en-US" sz="3200" b="1" dirty="0">
                <a:latin typeface="+mn-ea"/>
              </a:rPr>
              <a:t>史學</a:t>
            </a:r>
            <a:r>
              <a:rPr lang="zh-TW" altLang="en-US" sz="3200" b="1" dirty="0" smtClean="0">
                <a:latin typeface="+mn-ea"/>
              </a:rPr>
              <a:t>史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、愛爾蘭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現代史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2136638" y="4998564"/>
            <a:ext cx="5020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zh-TW" altLang="en-US" sz="3200" b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探索歷史學的存在意義</a:t>
            </a:r>
            <a:r>
              <a:rPr lang="zh-TW" altLang="en-US" sz="3200" b="1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3200" b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以及史學理論的作用</a:t>
            </a:r>
            <a:r>
              <a:rPr lang="zh-TW" altLang="en-US" sz="3200" b="1">
                <a:latin typeface="PMingLiU" panose="02020500000000000000" pitchFamily="18" charset="-120"/>
                <a:ea typeface="PMingLiU" panose="02020500000000000000" pitchFamily="18" charset="-120"/>
              </a:rPr>
              <a:t>。 </a:t>
            </a:r>
            <a:endParaRPr lang="zh-TW" altLang="en-US" sz="32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555017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3B9E78-595F-41AA-B8FF-1657B24A64F3}">
  <ds:schemaRefs>
    <ds:schemaRef ds:uri="http://www.w3.org/XML/1998/namespace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AED409D-D761-44D8-8125-D888C04D1B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64FCEF-5D02-4451-89DD-C5055544A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育兒徽章設計</Template>
  <TotalTime>0</TotalTime>
  <Words>27</Words>
  <Application>Microsoft Office PowerPoint</Application>
  <PresentationFormat>寬螢幕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UI</vt:lpstr>
      <vt:lpstr>微軟正黑體</vt:lpstr>
      <vt:lpstr>PMingLiU</vt:lpstr>
      <vt:lpstr>Arial</vt:lpstr>
      <vt:lpstr>Gill Sans MT</vt:lpstr>
      <vt:lpstr>徽章</vt:lpstr>
      <vt:lpstr> 陳信治 副教授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2022-12-29T03:51:49Z</dcterms:created>
  <dcterms:modified xsi:type="dcterms:W3CDTF">2023-11-17T15:33:11Z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